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</p:sldMasterIdLst>
  <p:notesMasterIdLst>
    <p:notesMasterId r:id="rId4"/>
  </p:notesMasterIdLst>
  <p:handoutMasterIdLst>
    <p:handoutMasterId r:id="rId5"/>
  </p:handoutMasterIdLst>
  <p:sldIdLst>
    <p:sldId id="277" r:id="rId2"/>
    <p:sldId id="287" r:id="rId3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versità di Firenze" id="{520D3306-1561-5743-87FC-F53F0B38378C}">
          <p14:sldIdLst>
            <p14:sldId id="277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A41"/>
    <a:srgbClr val="004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04" autoAdjust="0"/>
    <p:restoredTop sz="86355" autoAdjust="0"/>
  </p:normalViewPr>
  <p:slideViewPr>
    <p:cSldViewPr snapToGrid="0" snapToObjects="1">
      <p:cViewPr varScale="1">
        <p:scale>
          <a:sx n="82" d="100"/>
          <a:sy n="82" d="100"/>
        </p:scale>
        <p:origin x="42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8" d="100"/>
          <a:sy n="138" d="100"/>
        </p:scale>
        <p:origin x="536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BE8E263-63B2-8F46-AB13-25ACC3A615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5DA6859-990C-7C4C-BE71-DABC78436F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02513-12D4-7C45-A4B1-0A7A90C954B8}" type="datetimeFigureOut">
              <a:rPr lang="it-IT" smtClean="0"/>
              <a:t>26/06/2025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D1BC25-3502-BF49-B8D6-A38595555E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873EA4-7348-0245-AA8D-B2CBA2DCAB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8D0A8-37A5-BE4D-90A6-FB32B9A6CB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569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D7045-9255-E947-B6AE-7BFBA280817C}" type="datetimeFigureOut">
              <a:rPr lang="it-IT" smtClean="0"/>
              <a:t>26/06/2025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7D7B2-511C-5746-97D1-507EEDB38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15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357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E7D7B2-511C-5746-97D1-507EEDB3885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93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FE5A08F-DEC0-CE1D-72EE-478401B6064F}"/>
              </a:ext>
            </a:extLst>
          </p:cNvPr>
          <p:cNvSpPr>
            <a:spLocks/>
          </p:cNvSpPr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4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8" name="Titolo 17">
            <a:extLst>
              <a:ext uri="{FF2B5EF4-FFF2-40B4-BE49-F238E27FC236}">
                <a16:creationId xmlns:a16="http://schemas.microsoft.com/office/drawing/2014/main" id="{CEFB5359-D527-5386-8780-AEC4E614A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1" y="2157014"/>
            <a:ext cx="9391651" cy="1257199"/>
          </a:xfrm>
          <a:prstGeom prst="rect">
            <a:avLst/>
          </a:prstGeom>
        </p:spPr>
        <p:txBody>
          <a:bodyPr/>
          <a:lstStyle>
            <a:lvl1pPr>
              <a:defRPr sz="35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dirty="0"/>
              <a:t>Titolo della tesi</a:t>
            </a:r>
          </a:p>
        </p:txBody>
      </p:sp>
      <p:sp>
        <p:nvSpPr>
          <p:cNvPr id="20" name="Segnaposto testo 19">
            <a:extLst>
              <a:ext uri="{FF2B5EF4-FFF2-40B4-BE49-F238E27FC236}">
                <a16:creationId xmlns:a16="http://schemas.microsoft.com/office/drawing/2014/main" id="{9E75C62D-ED0C-5FA1-3F80-6577C3AA3E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6401" y="3478502"/>
            <a:ext cx="9391651" cy="97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3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3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3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30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 dirty="0"/>
              <a:t>Candidato: nome cognome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455A2BEB-DFB3-565B-A85A-A341E3D26F31}"/>
              </a:ext>
            </a:extLst>
          </p:cNvPr>
          <p:cNvSpPr>
            <a:spLocks/>
          </p:cNvSpPr>
          <p:nvPr userDrawn="1"/>
        </p:nvSpPr>
        <p:spPr>
          <a:xfrm>
            <a:off x="0" y="5493548"/>
            <a:ext cx="9120000" cy="3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5" name="Immagine 4" descr="HR Excellence in Research">
            <a:extLst>
              <a:ext uri="{FF2B5EF4-FFF2-40B4-BE49-F238E27FC236}">
                <a16:creationId xmlns:a16="http://schemas.microsoft.com/office/drawing/2014/main" id="{EB1FE0B3-E237-F655-2CB5-09BEFBD7DC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5333" y="0"/>
            <a:ext cx="2116667" cy="1828800"/>
          </a:xfrm>
          <a:prstGeom prst="rect">
            <a:avLst/>
          </a:prstGeom>
        </p:spPr>
      </p:pic>
      <p:pic>
        <p:nvPicPr>
          <p:cNvPr id="6" name="Immagine 5" descr="Università degli Studi di Firenze. Da un secolo, oltre.">
            <a:extLst>
              <a:ext uri="{FF2B5EF4-FFF2-40B4-BE49-F238E27FC236}">
                <a16:creationId xmlns:a16="http://schemas.microsoft.com/office/drawing/2014/main" id="{46B18506-2E3D-E405-15D6-5ADA380A9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823" t="35186" r="23530" b="38750"/>
          <a:stretch/>
        </p:blipFill>
        <p:spPr>
          <a:xfrm>
            <a:off x="357713" y="240032"/>
            <a:ext cx="3435355" cy="1580659"/>
          </a:xfrm>
          <a:prstGeom prst="rect">
            <a:avLst/>
          </a:prstGeom>
        </p:spPr>
      </p:pic>
      <p:pic>
        <p:nvPicPr>
          <p:cNvPr id="10" name="Immagine 9" descr="Immagine che contiene disegno, simbolo, Elementi grafici, schizzo&#10;&#10;Descrizione generata automaticamente">
            <a:extLst>
              <a:ext uri="{FF2B5EF4-FFF2-40B4-BE49-F238E27FC236}">
                <a16:creationId xmlns:a16="http://schemas.microsoft.com/office/drawing/2014/main" id="{784064DD-6FE6-40BA-8D22-74B8F5D3BB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4769968" y="1579777"/>
            <a:ext cx="7349707" cy="758232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CFA9E1E-6126-06D3-FD7F-5ED5ABF8CC2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1" r="-2027"/>
          <a:stretch>
            <a:fillRect/>
          </a:stretch>
        </p:blipFill>
        <p:spPr>
          <a:xfrm>
            <a:off x="3759431" y="304968"/>
            <a:ext cx="2466256" cy="127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95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_sol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HR Excellence in Research">
            <a:extLst>
              <a:ext uri="{FF2B5EF4-FFF2-40B4-BE49-F238E27FC236}">
                <a16:creationId xmlns:a16="http://schemas.microsoft.com/office/drawing/2014/main" id="{ABED76EB-6791-8050-F49D-19C05F923F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518" y="127894"/>
            <a:ext cx="1472952" cy="996345"/>
          </a:xfrm>
          <a:prstGeom prst="rect">
            <a:avLst/>
          </a:prstGeom>
        </p:spPr>
      </p:pic>
      <p:sp>
        <p:nvSpPr>
          <p:cNvPr id="7" name="Numero slide">
            <a:extLst>
              <a:ext uri="{FF2B5EF4-FFF2-40B4-BE49-F238E27FC236}">
                <a16:creationId xmlns:a16="http://schemas.microsoft.com/office/drawing/2014/main" id="{FA9D60FB-E0F4-46D2-B15D-4CAD34B259A1}"/>
              </a:ext>
            </a:extLst>
          </p:cNvPr>
          <p:cNvSpPr txBox="1"/>
          <p:nvPr userDrawn="1"/>
        </p:nvSpPr>
        <p:spPr>
          <a:xfrm>
            <a:off x="10655708" y="6508227"/>
            <a:ext cx="1358760" cy="2974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fld id="{5ED436A0-D5FC-479D-9D1C-A714A6CDB9F8}" type="slidenum">
              <a:rPr lang="it-IT" sz="1333" b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r"/>
              <a:t>‹N›</a:t>
            </a:fld>
            <a:endParaRPr lang="it-IT" sz="1333" b="1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magine 2" descr="Università degli Studi di Firenze. Da un secolo, oltre.">
            <a:extLst>
              <a:ext uri="{FF2B5EF4-FFF2-40B4-BE49-F238E27FC236}">
                <a16:creationId xmlns:a16="http://schemas.microsoft.com/office/drawing/2014/main" id="{7104996A-B070-BEF0-494C-DABD0A554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692" t="34911" r="23132" b="33059"/>
          <a:stretch/>
        </p:blipFill>
        <p:spPr>
          <a:xfrm>
            <a:off x="276227" y="144733"/>
            <a:ext cx="1778604" cy="996347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FB0445F3-3982-4951-8B8D-653EE80F42A5}"/>
              </a:ext>
            </a:extLst>
          </p:cNvPr>
          <p:cNvCxnSpPr>
            <a:cxnSpLocks/>
          </p:cNvCxnSpPr>
          <p:nvPr userDrawn="1"/>
        </p:nvCxnSpPr>
        <p:spPr>
          <a:xfrm>
            <a:off x="-8645" y="644546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5EEB0E-C51F-F6E1-7F19-67ECC0C736B3}"/>
              </a:ext>
            </a:extLst>
          </p:cNvPr>
          <p:cNvSpPr txBox="1"/>
          <p:nvPr userDrawn="1"/>
        </p:nvSpPr>
        <p:spPr>
          <a:xfrm>
            <a:off x="485614" y="6487710"/>
            <a:ext cx="10435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Titolo tesi – nome cognome candidato/a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FF06BE1-DF58-2294-0A41-5E51B62B2F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4"/>
          <a:stretch>
            <a:fillRect/>
          </a:stretch>
        </p:blipFill>
        <p:spPr>
          <a:xfrm>
            <a:off x="2077676" y="204325"/>
            <a:ext cx="1145447" cy="61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9289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DB3CF5-37D5-60AD-4CD9-E4654F1A2C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1299" y="3806541"/>
            <a:ext cx="9391651" cy="971551"/>
          </a:xfrm>
        </p:spPr>
        <p:txBody>
          <a:bodyPr/>
          <a:lstStyle/>
          <a:p>
            <a:r>
              <a:rPr lang="it-IT" sz="2667" dirty="0"/>
              <a:t>Candidato/a: </a:t>
            </a:r>
            <a:r>
              <a:rPr lang="it-IT" sz="2667" b="1" dirty="0"/>
              <a:t>nome cognome</a:t>
            </a:r>
          </a:p>
        </p:txBody>
      </p:sp>
      <p:sp>
        <p:nvSpPr>
          <p:cNvPr id="23" name="Segnaposto testo 22">
            <a:extLst>
              <a:ext uri="{FF2B5EF4-FFF2-40B4-BE49-F238E27FC236}">
                <a16:creationId xmlns:a16="http://schemas.microsoft.com/office/drawing/2014/main" id="{B488F2FC-ABE9-997E-599F-90E276F17816}"/>
              </a:ext>
            </a:extLst>
          </p:cNvPr>
          <p:cNvSpPr txBox="1">
            <a:spLocks/>
          </p:cNvSpPr>
          <p:nvPr/>
        </p:nvSpPr>
        <p:spPr>
          <a:xfrm>
            <a:off x="994665" y="5533173"/>
            <a:ext cx="8125271" cy="32222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1" kern="1200">
                <a:solidFill>
                  <a:srgbClr val="004C7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C7E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004C7E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4C7E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004C7E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b="0" dirty="0"/>
              <a:t>Relatori: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BC7CD85-E996-6E38-A0DB-5255370663B3}"/>
              </a:ext>
            </a:extLst>
          </p:cNvPr>
          <p:cNvSpPr txBox="1"/>
          <p:nvPr/>
        </p:nvSpPr>
        <p:spPr>
          <a:xfrm>
            <a:off x="991299" y="2425583"/>
            <a:ext cx="8702160" cy="625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3467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Titolo tesi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274407D-F733-6A82-FF52-9D9E225487DA}"/>
              </a:ext>
            </a:extLst>
          </p:cNvPr>
          <p:cNvSpPr txBox="1"/>
          <p:nvPr/>
        </p:nvSpPr>
        <p:spPr>
          <a:xfrm>
            <a:off x="5914268" y="5620732"/>
            <a:ext cx="6096000" cy="10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219170">
              <a:defRPr/>
            </a:pPr>
            <a:r>
              <a:rPr lang="it-IT" sz="2133" dirty="0">
                <a:solidFill>
                  <a:prstClr val="white"/>
                </a:solidFill>
                <a:latin typeface="Arial" panose="020B0604020202020204"/>
                <a:ea typeface="Verdana" panose="020B0604030504040204" pitchFamily="34" charset="0"/>
              </a:rPr>
              <a:t>Corso di Laurea in </a:t>
            </a:r>
          </a:p>
          <a:p>
            <a:pPr algn="r" defTabSz="1219170">
              <a:defRPr/>
            </a:pPr>
            <a:r>
              <a:rPr lang="it-IT" sz="2133" dirty="0">
                <a:solidFill>
                  <a:prstClr val="white"/>
                </a:solidFill>
                <a:latin typeface="Arial" panose="020B0604020202020204"/>
                <a:ea typeface="Verdana" panose="020B0604030504040204" pitchFamily="34" charset="0"/>
              </a:rPr>
              <a:t>XXXXXXXXXXXX</a:t>
            </a:r>
          </a:p>
          <a:p>
            <a:pPr algn="r" defTabSz="1219170">
              <a:defRPr/>
            </a:pPr>
            <a:r>
              <a:rPr lang="it-IT" sz="2133" dirty="0">
                <a:solidFill>
                  <a:prstClr val="white"/>
                </a:solidFill>
                <a:latin typeface="Arial" panose="020B0604020202020204"/>
                <a:ea typeface="Verdana" panose="020B0604030504040204" pitchFamily="34" charset="0"/>
              </a:rPr>
              <a:t>Anno Accademico XXXX/XXXX</a:t>
            </a:r>
          </a:p>
        </p:txBody>
      </p:sp>
    </p:spTree>
    <p:extLst>
      <p:ext uri="{BB962C8B-B14F-4D97-AF65-F5344CB8AC3E}">
        <p14:creationId xmlns:p14="http://schemas.microsoft.com/office/powerpoint/2010/main" val="406565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78195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UniFI">
  <a:themeElements>
    <a:clrScheme name="UniFi">
      <a:dk1>
        <a:srgbClr val="000000"/>
      </a:dk1>
      <a:lt1>
        <a:srgbClr val="FEFFFF"/>
      </a:lt1>
      <a:dk2>
        <a:srgbClr val="000000"/>
      </a:dk2>
      <a:lt2>
        <a:srgbClr val="FFFFFF"/>
      </a:lt2>
      <a:accent1>
        <a:srgbClr val="004C7E"/>
      </a:accent1>
      <a:accent2>
        <a:srgbClr val="6D8AAF"/>
      </a:accent2>
      <a:accent3>
        <a:srgbClr val="455C79"/>
      </a:accent3>
      <a:accent4>
        <a:srgbClr val="273583"/>
      </a:accent4>
      <a:accent5>
        <a:srgbClr val="A64040"/>
      </a:accent5>
      <a:accent6>
        <a:srgbClr val="931B17"/>
      </a:accent6>
      <a:hlink>
        <a:srgbClr val="004C7E"/>
      </a:hlink>
      <a:folHlink>
        <a:srgbClr val="840103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" id="{F08F80F9-2B5C-1F48-BD1C-1291D8F9AB84}" vid="{561D39FE-6784-7241-80A2-514BA69D0DD0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UniFI</Template>
  <TotalTime>0</TotalTime>
  <Words>22</Words>
  <Application>Microsoft Office PowerPoint</Application>
  <PresentationFormat>Widescreen</PresentationFormat>
  <Paragraphs>8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verdana</vt:lpstr>
      <vt:lpstr>Template UniFI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</dc:title>
  <dc:subject/>
  <dc:creator>Diego Brugnoni</dc:creator>
  <cp:keywords/>
  <dc:description/>
  <cp:lastModifiedBy>Johann Antonio Facciorusso</cp:lastModifiedBy>
  <cp:revision>31</cp:revision>
  <dcterms:created xsi:type="dcterms:W3CDTF">2023-05-29T14:12:34Z</dcterms:created>
  <dcterms:modified xsi:type="dcterms:W3CDTF">2025-06-26T10:16:35Z</dcterms:modified>
  <cp:category/>
</cp:coreProperties>
</file>